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07"/>
    <p:restoredTop sz="94643"/>
  </p:normalViewPr>
  <p:slideViewPr>
    <p:cSldViewPr snapToGrid="0" snapToObjects="1">
      <p:cViewPr>
        <p:scale>
          <a:sx n="125" d="100"/>
          <a:sy n="125" d="100"/>
        </p:scale>
        <p:origin x="132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330.png>
</file>

<file path=ppt/media/image36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F9662-B612-1F48-994B-BD21B4A8EF70}" type="datetimeFigureOut">
              <a:rPr lang="en-US" smtClean="0"/>
              <a:t>1/3/19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40DC5-C86A-364E-A556-6F8F3632D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78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1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06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2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397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00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26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4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06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56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847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64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6" Type="http://schemas.openxmlformats.org/officeDocument/2006/relationships/image" Target="../media/image330.png"/><Relationship Id="rId7" Type="http://schemas.openxmlformats.org/officeDocument/2006/relationships/image" Target="../media/image12.JPG"/><Relationship Id="rId8" Type="http://schemas.openxmlformats.org/officeDocument/2006/relationships/image" Target="../media/image13.JPG"/><Relationship Id="rId9" Type="http://schemas.openxmlformats.org/officeDocument/2006/relationships/image" Target="../media/image36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886009" y="-2950368"/>
            <a:ext cx="4515802" cy="3883631"/>
          </a:xfrm>
          <a:custGeom>
            <a:avLst/>
            <a:gdLst>
              <a:gd name="connsiteX0" fmla="*/ 5137 w 4520629"/>
              <a:gd name="connsiteY0" fmla="*/ 806521 h 3883631"/>
              <a:gd name="connsiteX1" fmla="*/ 724328 w 4520629"/>
              <a:gd name="connsiteY1" fmla="*/ 672957 h 3883631"/>
              <a:gd name="connsiteX2" fmla="*/ 1571946 w 4520629"/>
              <a:gd name="connsiteY2" fmla="*/ 518845 h 3883631"/>
              <a:gd name="connsiteX3" fmla="*/ 2183258 w 4520629"/>
              <a:gd name="connsiteY3" fmla="*/ 410966 h 3883631"/>
              <a:gd name="connsiteX4" fmla="*/ 2969231 w 4520629"/>
              <a:gd name="connsiteY4" fmla="*/ 272265 h 3883631"/>
              <a:gd name="connsiteX5" fmla="*/ 3919591 w 4520629"/>
              <a:gd name="connsiteY5" fmla="*/ 107878 h 3883631"/>
              <a:gd name="connsiteX6" fmla="*/ 4520629 w 4520629"/>
              <a:gd name="connsiteY6" fmla="*/ 0 h 3883631"/>
              <a:gd name="connsiteX7" fmla="*/ 4520629 w 4520629"/>
              <a:gd name="connsiteY7" fmla="*/ 1792840 h 3883631"/>
              <a:gd name="connsiteX8" fmla="*/ 3585681 w 4520629"/>
              <a:gd name="connsiteY8" fmla="*/ 2188395 h 3883631"/>
              <a:gd name="connsiteX9" fmla="*/ 2157573 w 4520629"/>
              <a:gd name="connsiteY9" fmla="*/ 2820256 h 3883631"/>
              <a:gd name="connsiteX10" fmla="*/ 1515438 w 4520629"/>
              <a:gd name="connsiteY10" fmla="*/ 3123344 h 3883631"/>
              <a:gd name="connsiteX11" fmla="*/ 976045 w 4520629"/>
              <a:gd name="connsiteY11" fmla="*/ 3385335 h 3883631"/>
              <a:gd name="connsiteX12" fmla="*/ 498296 w 4520629"/>
              <a:gd name="connsiteY12" fmla="*/ 3621640 h 3883631"/>
              <a:gd name="connsiteX13" fmla="*/ 205483 w 4520629"/>
              <a:gd name="connsiteY13" fmla="*/ 3770616 h 3883631"/>
              <a:gd name="connsiteX14" fmla="*/ 0 w 4520629"/>
              <a:gd name="connsiteY14" fmla="*/ 3883631 h 3883631"/>
              <a:gd name="connsiteX15" fmla="*/ 5137 w 4520629"/>
              <a:gd name="connsiteY15" fmla="*/ 806521 h 3883631"/>
              <a:gd name="connsiteX0" fmla="*/ 310 w 4515802"/>
              <a:gd name="connsiteY0" fmla="*/ 806521 h 3883631"/>
              <a:gd name="connsiteX1" fmla="*/ 719501 w 4515802"/>
              <a:gd name="connsiteY1" fmla="*/ 672957 h 3883631"/>
              <a:gd name="connsiteX2" fmla="*/ 1567119 w 4515802"/>
              <a:gd name="connsiteY2" fmla="*/ 518845 h 3883631"/>
              <a:gd name="connsiteX3" fmla="*/ 2178431 w 4515802"/>
              <a:gd name="connsiteY3" fmla="*/ 410966 h 3883631"/>
              <a:gd name="connsiteX4" fmla="*/ 2964404 w 4515802"/>
              <a:gd name="connsiteY4" fmla="*/ 272265 h 3883631"/>
              <a:gd name="connsiteX5" fmla="*/ 3914764 w 4515802"/>
              <a:gd name="connsiteY5" fmla="*/ 107878 h 3883631"/>
              <a:gd name="connsiteX6" fmla="*/ 4515802 w 4515802"/>
              <a:gd name="connsiteY6" fmla="*/ 0 h 3883631"/>
              <a:gd name="connsiteX7" fmla="*/ 4515802 w 4515802"/>
              <a:gd name="connsiteY7" fmla="*/ 1792840 h 3883631"/>
              <a:gd name="connsiteX8" fmla="*/ 3580854 w 4515802"/>
              <a:gd name="connsiteY8" fmla="*/ 2188395 h 3883631"/>
              <a:gd name="connsiteX9" fmla="*/ 2152746 w 4515802"/>
              <a:gd name="connsiteY9" fmla="*/ 2820256 h 3883631"/>
              <a:gd name="connsiteX10" fmla="*/ 1510611 w 4515802"/>
              <a:gd name="connsiteY10" fmla="*/ 3123344 h 3883631"/>
              <a:gd name="connsiteX11" fmla="*/ 971218 w 4515802"/>
              <a:gd name="connsiteY11" fmla="*/ 3385335 h 3883631"/>
              <a:gd name="connsiteX12" fmla="*/ 493469 w 4515802"/>
              <a:gd name="connsiteY12" fmla="*/ 3621640 h 3883631"/>
              <a:gd name="connsiteX13" fmla="*/ 200656 w 4515802"/>
              <a:gd name="connsiteY13" fmla="*/ 3770616 h 3883631"/>
              <a:gd name="connsiteX14" fmla="*/ 2922 w 4515802"/>
              <a:gd name="connsiteY14" fmla="*/ 3883631 h 3883631"/>
              <a:gd name="connsiteX15" fmla="*/ 310 w 4515802"/>
              <a:gd name="connsiteY15" fmla="*/ 806521 h 388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15802" h="3883631">
                <a:moveTo>
                  <a:pt x="310" y="806521"/>
                </a:moveTo>
                <a:lnTo>
                  <a:pt x="719501" y="672957"/>
                </a:lnTo>
                <a:lnTo>
                  <a:pt x="1567119" y="518845"/>
                </a:lnTo>
                <a:lnTo>
                  <a:pt x="2178431" y="410966"/>
                </a:lnTo>
                <a:lnTo>
                  <a:pt x="2964404" y="272265"/>
                </a:lnTo>
                <a:lnTo>
                  <a:pt x="3914764" y="107878"/>
                </a:lnTo>
                <a:lnTo>
                  <a:pt x="4515802" y="0"/>
                </a:lnTo>
                <a:lnTo>
                  <a:pt x="4515802" y="1792840"/>
                </a:lnTo>
                <a:lnTo>
                  <a:pt x="3580854" y="2188395"/>
                </a:lnTo>
                <a:lnTo>
                  <a:pt x="2152746" y="2820256"/>
                </a:lnTo>
                <a:lnTo>
                  <a:pt x="1510611" y="3123344"/>
                </a:lnTo>
                <a:lnTo>
                  <a:pt x="971218" y="3385335"/>
                </a:lnTo>
                <a:lnTo>
                  <a:pt x="493469" y="3621640"/>
                </a:lnTo>
                <a:lnTo>
                  <a:pt x="200656" y="3770616"/>
                </a:lnTo>
                <a:lnTo>
                  <a:pt x="2922" y="3883631"/>
                </a:lnTo>
                <a:cubicBezTo>
                  <a:pt x="4634" y="2857928"/>
                  <a:pt x="-1402" y="1832224"/>
                  <a:pt x="310" y="80652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063952" y="9226168"/>
            <a:ext cx="4525107" cy="2309446"/>
          </a:xfrm>
          <a:custGeom>
            <a:avLst/>
            <a:gdLst>
              <a:gd name="connsiteX0" fmla="*/ 0 w 4525107"/>
              <a:gd name="connsiteY0" fmla="*/ 2309446 h 2309446"/>
              <a:gd name="connsiteX1" fmla="*/ 4525107 w 4525107"/>
              <a:gd name="connsiteY1" fmla="*/ 2309446 h 2309446"/>
              <a:gd name="connsiteX2" fmla="*/ 4525107 w 4525107"/>
              <a:gd name="connsiteY2" fmla="*/ 0 h 2309446"/>
              <a:gd name="connsiteX3" fmla="*/ 3651738 w 4525107"/>
              <a:gd name="connsiteY3" fmla="*/ 357554 h 2309446"/>
              <a:gd name="connsiteX4" fmla="*/ 2409092 w 4525107"/>
              <a:gd name="connsiteY4" fmla="*/ 902677 h 2309446"/>
              <a:gd name="connsiteX5" fmla="*/ 1365738 w 4525107"/>
              <a:gd name="connsiteY5" fmla="*/ 1400907 h 2309446"/>
              <a:gd name="connsiteX6" fmla="*/ 709246 w 4525107"/>
              <a:gd name="connsiteY6" fmla="*/ 1723292 h 2309446"/>
              <a:gd name="connsiteX7" fmla="*/ 351692 w 4525107"/>
              <a:gd name="connsiteY7" fmla="*/ 1899138 h 2309446"/>
              <a:gd name="connsiteX8" fmla="*/ 5861 w 4525107"/>
              <a:gd name="connsiteY8" fmla="*/ 2080846 h 2309446"/>
              <a:gd name="connsiteX9" fmla="*/ 0 w 4525107"/>
              <a:gd name="connsiteY9" fmla="*/ 2309446 h 230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25107" h="2309446">
                <a:moveTo>
                  <a:pt x="0" y="2309446"/>
                </a:moveTo>
                <a:lnTo>
                  <a:pt x="4525107" y="2309446"/>
                </a:lnTo>
                <a:lnTo>
                  <a:pt x="4525107" y="0"/>
                </a:lnTo>
                <a:lnTo>
                  <a:pt x="3651738" y="357554"/>
                </a:lnTo>
                <a:lnTo>
                  <a:pt x="2409092" y="902677"/>
                </a:lnTo>
                <a:lnTo>
                  <a:pt x="1365738" y="1400907"/>
                </a:lnTo>
                <a:lnTo>
                  <a:pt x="709246" y="1723292"/>
                </a:lnTo>
                <a:lnTo>
                  <a:pt x="351692" y="1899138"/>
                </a:lnTo>
                <a:lnTo>
                  <a:pt x="5861" y="2080846"/>
                </a:lnTo>
                <a:lnTo>
                  <a:pt x="0" y="2309446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8024783" y="-3976137"/>
            <a:ext cx="4525107" cy="1025769"/>
          </a:xfrm>
          <a:custGeom>
            <a:avLst/>
            <a:gdLst>
              <a:gd name="connsiteX0" fmla="*/ 5861 w 4525107"/>
              <a:gd name="connsiteY0" fmla="*/ 0 h 1025769"/>
              <a:gd name="connsiteX1" fmla="*/ 4525107 w 4525107"/>
              <a:gd name="connsiteY1" fmla="*/ 0 h 1025769"/>
              <a:gd name="connsiteX2" fmla="*/ 4525107 w 4525107"/>
              <a:gd name="connsiteY2" fmla="*/ 222738 h 1025769"/>
              <a:gd name="connsiteX3" fmla="*/ 2414954 w 4525107"/>
              <a:gd name="connsiteY3" fmla="*/ 592015 h 1025769"/>
              <a:gd name="connsiteX4" fmla="*/ 961292 w 4525107"/>
              <a:gd name="connsiteY4" fmla="*/ 855784 h 1025769"/>
              <a:gd name="connsiteX5" fmla="*/ 0 w 4525107"/>
              <a:gd name="connsiteY5" fmla="*/ 1025769 h 1025769"/>
              <a:gd name="connsiteX6" fmla="*/ 5861 w 4525107"/>
              <a:gd name="connsiteY6" fmla="*/ 0 h 1025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25107" h="1025769">
                <a:moveTo>
                  <a:pt x="5861" y="0"/>
                </a:moveTo>
                <a:lnTo>
                  <a:pt x="4525107" y="0"/>
                </a:lnTo>
                <a:lnTo>
                  <a:pt x="4525107" y="222738"/>
                </a:lnTo>
                <a:lnTo>
                  <a:pt x="2414954" y="592015"/>
                </a:lnTo>
                <a:lnTo>
                  <a:pt x="961292" y="855784"/>
                </a:lnTo>
                <a:lnTo>
                  <a:pt x="0" y="1025769"/>
                </a:lnTo>
                <a:cubicBezTo>
                  <a:pt x="1954" y="683846"/>
                  <a:pt x="3907" y="341923"/>
                  <a:pt x="5861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3792698" y="933263"/>
            <a:ext cx="5218225" cy="5203990"/>
            <a:chOff x="3792699" y="812466"/>
            <a:chExt cx="5218225" cy="520399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24" r="6862" b="2405"/>
            <a:stretch/>
          </p:blipFill>
          <p:spPr>
            <a:xfrm>
              <a:off x="3792699" y="812466"/>
              <a:ext cx="5218225" cy="520399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4421460" y="1302714"/>
                  <a:ext cx="2798201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+2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</m:t>
                        </m:r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𝒍</m:t>
                            </m:r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𝟐</m:t>
                            </m:r>
                          </m:sub>
                        </m:sSub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𝑶</m:t>
                            </m:r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/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21460" y="1302714"/>
                  <a:ext cx="2798201" cy="3539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4778839" y="2892373"/>
                  <a:ext cx="3245944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+4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𝑨𝒍𝑶</m:t>
                        </m:r>
                        <m:d>
                          <m:d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𝑶𝑯</m:t>
                            </m:r>
                          </m:e>
                        </m:d>
                      </m:oMath>
                    </m:oMathPara>
                  </a14:m>
                  <a:endParaRPr lang="en-US" sz="1700" b="1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78839" y="2892373"/>
                  <a:ext cx="3245944" cy="3539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5422291" y="4927941"/>
                  <a:ext cx="3173322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+6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</m:t>
                        </m:r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1700" b="1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1700" b="1" i="1">
                                    <a:latin typeface="Cambria Math" charset="0"/>
                                  </a:rPr>
                                  <m:t>𝑶𝑯</m:t>
                                </m:r>
                              </m:e>
                            </m:d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22291" y="4927941"/>
                  <a:ext cx="3173322" cy="35394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242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248279" y="0"/>
            <a:ext cx="7772021" cy="6858000"/>
            <a:chOff x="2248279" y="0"/>
            <a:chExt cx="7772021" cy="68580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8279" y="0"/>
              <a:ext cx="7505967" cy="685800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" name="TextBox 4"/>
                <p:cNvSpPr txBox="1"/>
                <p:nvPr/>
              </p:nvSpPr>
              <p:spPr>
                <a:xfrm>
                  <a:off x="4654113" y="3139884"/>
                  <a:ext cx="3245944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+4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𝑨𝒍𝑶</m:t>
                        </m:r>
                        <m:d>
                          <m:d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𝑶𝑯</m:t>
                            </m:r>
                          </m:e>
                        </m:d>
                      </m:oMath>
                    </m:oMathPara>
                  </a14:m>
                  <a:endParaRPr lang="en-US" sz="1700" b="1" dirty="0"/>
                </a:p>
              </p:txBody>
            </p:sp>
          </mc:Choice>
          <mc:Fallback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54113" y="3139884"/>
                  <a:ext cx="3245944" cy="3539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TextBox 5"/>
                <p:cNvSpPr txBox="1"/>
                <p:nvPr/>
              </p:nvSpPr>
              <p:spPr>
                <a:xfrm>
                  <a:off x="5479345" y="5335183"/>
                  <a:ext cx="3173322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+6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</m:t>
                        </m:r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1700" b="1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1700" b="1" i="1">
                                    <a:latin typeface="Cambria Math" charset="0"/>
                                  </a:rPr>
                                  <m:t>𝑶𝑯</m:t>
                                </m:r>
                              </m:e>
                            </m:d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79345" y="5335183"/>
                  <a:ext cx="3173322" cy="3539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Freeform 11"/>
            <p:cNvSpPr/>
            <p:nvPr/>
          </p:nvSpPr>
          <p:spPr>
            <a:xfrm>
              <a:off x="3223846" y="521677"/>
              <a:ext cx="5814646" cy="4167554"/>
            </a:xfrm>
            <a:custGeom>
              <a:avLst/>
              <a:gdLst>
                <a:gd name="connsiteX0" fmla="*/ 0 w 5814646"/>
                <a:gd name="connsiteY0" fmla="*/ 4167554 h 4167554"/>
                <a:gd name="connsiteX1" fmla="*/ 0 w 5814646"/>
                <a:gd name="connsiteY1" fmla="*/ 0 h 4167554"/>
                <a:gd name="connsiteX2" fmla="*/ 5814646 w 5814646"/>
                <a:gd name="connsiteY2" fmla="*/ 0 h 4167554"/>
                <a:gd name="connsiteX3" fmla="*/ 5814646 w 5814646"/>
                <a:gd name="connsiteY3" fmla="*/ 1283677 h 4167554"/>
                <a:gd name="connsiteX4" fmla="*/ 4947139 w 5814646"/>
                <a:gd name="connsiteY4" fmla="*/ 1436077 h 4167554"/>
                <a:gd name="connsiteX5" fmla="*/ 4079631 w 5814646"/>
                <a:gd name="connsiteY5" fmla="*/ 1623646 h 4167554"/>
                <a:gd name="connsiteX6" fmla="*/ 3352800 w 5814646"/>
                <a:gd name="connsiteY6" fmla="*/ 1799492 h 4167554"/>
                <a:gd name="connsiteX7" fmla="*/ 2971800 w 5814646"/>
                <a:gd name="connsiteY7" fmla="*/ 1905000 h 4167554"/>
                <a:gd name="connsiteX8" fmla="*/ 2455985 w 5814646"/>
                <a:gd name="connsiteY8" fmla="*/ 2063261 h 4167554"/>
                <a:gd name="connsiteX9" fmla="*/ 1998785 w 5814646"/>
                <a:gd name="connsiteY9" fmla="*/ 2221523 h 4167554"/>
                <a:gd name="connsiteX10" fmla="*/ 1641231 w 5814646"/>
                <a:gd name="connsiteY10" fmla="*/ 2373923 h 4167554"/>
                <a:gd name="connsiteX11" fmla="*/ 1465385 w 5814646"/>
                <a:gd name="connsiteY11" fmla="*/ 2455985 h 4167554"/>
                <a:gd name="connsiteX12" fmla="*/ 1318846 w 5814646"/>
                <a:gd name="connsiteY12" fmla="*/ 2526323 h 4167554"/>
                <a:gd name="connsiteX13" fmla="*/ 1119554 w 5814646"/>
                <a:gd name="connsiteY13" fmla="*/ 2637692 h 4167554"/>
                <a:gd name="connsiteX14" fmla="*/ 984739 w 5814646"/>
                <a:gd name="connsiteY14" fmla="*/ 2719754 h 4167554"/>
                <a:gd name="connsiteX15" fmla="*/ 832339 w 5814646"/>
                <a:gd name="connsiteY15" fmla="*/ 2825261 h 4167554"/>
                <a:gd name="connsiteX16" fmla="*/ 685800 w 5814646"/>
                <a:gd name="connsiteY16" fmla="*/ 2936631 h 4167554"/>
                <a:gd name="connsiteX17" fmla="*/ 556846 w 5814646"/>
                <a:gd name="connsiteY17" fmla="*/ 3059723 h 4167554"/>
                <a:gd name="connsiteX18" fmla="*/ 427892 w 5814646"/>
                <a:gd name="connsiteY18" fmla="*/ 3194538 h 4167554"/>
                <a:gd name="connsiteX19" fmla="*/ 310662 w 5814646"/>
                <a:gd name="connsiteY19" fmla="*/ 3341077 h 4167554"/>
                <a:gd name="connsiteX20" fmla="*/ 216877 w 5814646"/>
                <a:gd name="connsiteY20" fmla="*/ 3499338 h 4167554"/>
                <a:gd name="connsiteX21" fmla="*/ 140677 w 5814646"/>
                <a:gd name="connsiteY21" fmla="*/ 3663461 h 4167554"/>
                <a:gd name="connsiteX22" fmla="*/ 87923 w 5814646"/>
                <a:gd name="connsiteY22" fmla="*/ 3821723 h 4167554"/>
                <a:gd name="connsiteX23" fmla="*/ 0 w 5814646"/>
                <a:gd name="connsiteY23" fmla="*/ 4167554 h 416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14646" h="4167554">
                  <a:moveTo>
                    <a:pt x="0" y="4167554"/>
                  </a:moveTo>
                  <a:lnTo>
                    <a:pt x="0" y="0"/>
                  </a:lnTo>
                  <a:lnTo>
                    <a:pt x="5814646" y="0"/>
                  </a:lnTo>
                  <a:lnTo>
                    <a:pt x="5814646" y="1283677"/>
                  </a:lnTo>
                  <a:lnTo>
                    <a:pt x="4947139" y="1436077"/>
                  </a:lnTo>
                  <a:lnTo>
                    <a:pt x="4079631" y="1623646"/>
                  </a:lnTo>
                  <a:lnTo>
                    <a:pt x="3352800" y="1799492"/>
                  </a:lnTo>
                  <a:lnTo>
                    <a:pt x="2971800" y="1905000"/>
                  </a:lnTo>
                  <a:lnTo>
                    <a:pt x="2455985" y="2063261"/>
                  </a:lnTo>
                  <a:lnTo>
                    <a:pt x="1998785" y="2221523"/>
                  </a:lnTo>
                  <a:lnTo>
                    <a:pt x="1641231" y="2373923"/>
                  </a:lnTo>
                  <a:lnTo>
                    <a:pt x="1465385" y="2455985"/>
                  </a:lnTo>
                  <a:lnTo>
                    <a:pt x="1318846" y="2526323"/>
                  </a:lnTo>
                  <a:lnTo>
                    <a:pt x="1119554" y="2637692"/>
                  </a:lnTo>
                  <a:lnTo>
                    <a:pt x="984739" y="2719754"/>
                  </a:lnTo>
                  <a:lnTo>
                    <a:pt x="832339" y="2825261"/>
                  </a:lnTo>
                  <a:lnTo>
                    <a:pt x="685800" y="2936631"/>
                  </a:lnTo>
                  <a:lnTo>
                    <a:pt x="556846" y="3059723"/>
                  </a:lnTo>
                  <a:lnTo>
                    <a:pt x="427892" y="3194538"/>
                  </a:lnTo>
                  <a:lnTo>
                    <a:pt x="310662" y="3341077"/>
                  </a:lnTo>
                  <a:lnTo>
                    <a:pt x="216877" y="3499338"/>
                  </a:lnTo>
                  <a:lnTo>
                    <a:pt x="140677" y="3663461"/>
                  </a:lnTo>
                  <a:lnTo>
                    <a:pt x="87923" y="3821723"/>
                  </a:lnTo>
                  <a:lnTo>
                    <a:pt x="0" y="4167554"/>
                  </a:lnTo>
                  <a:close/>
                </a:path>
              </a:pathLst>
            </a:custGeom>
            <a:pattFill prst="wdUpDiag">
              <a:fgClr>
                <a:schemeClr val="bg2">
                  <a:lumMod val="9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 flipV="1">
              <a:off x="3223846" y="806187"/>
              <a:ext cx="5814646" cy="1033434"/>
            </a:xfrm>
            <a:prstGeom prst="line">
              <a:avLst/>
            </a:prstGeom>
            <a:ln w="222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3318512" y="695684"/>
                  <a:ext cx="2798201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2</m:t>
                        </m:r>
                        <m:r>
                          <a:rPr lang="en-US" sz="170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+2</m:t>
                        </m:r>
                        <m:sSub>
                          <m:sSubPr>
                            <m:ctrlP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𝑨</m:t>
                        </m:r>
                        <m:sSub>
                          <m:sSubPr>
                            <m:ctrlP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𝒍</m:t>
                            </m:r>
                          </m:e>
                          <m:sub>
                            <m: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𝟐</m:t>
                            </m:r>
                          </m:sub>
                        </m:sSub>
                        <m:sSub>
                          <m:sSubPr>
                            <m:ctrlP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𝑶</m:t>
                            </m:r>
                          </m:e>
                          <m:sub>
                            <m: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mc:Choice>
          <mc:Fallback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18512" y="695684"/>
                  <a:ext cx="2798201" cy="35394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" name="TextBox 17"/>
                <p:cNvSpPr txBox="1"/>
                <p:nvPr/>
              </p:nvSpPr>
              <p:spPr>
                <a:xfrm rot="21132527">
                  <a:off x="6083300" y="1960590"/>
                  <a:ext cx="393700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b="0" i="1" smtClean="0"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  <m:t>𝑠𝑎𝑡</m:t>
                            </m:r>
                          </m:sub>
                        </m:sSub>
                      </m:oMath>
                    </m:oMathPara>
                  </a14:m>
                  <a:endParaRPr lang="en-US" sz="2000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1132527">
                  <a:off x="6083300" y="1960590"/>
                  <a:ext cx="3937000" cy="40011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889871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3636698" y="907759"/>
            <a:ext cx="5341210" cy="4251104"/>
            <a:chOff x="3636698" y="907759"/>
            <a:chExt cx="5341210" cy="4251104"/>
          </a:xfrm>
        </p:grpSpPr>
        <p:grpSp>
          <p:nvGrpSpPr>
            <p:cNvPr id="2" name="Group 1"/>
            <p:cNvGrpSpPr/>
            <p:nvPr/>
          </p:nvGrpSpPr>
          <p:grpSpPr>
            <a:xfrm>
              <a:off x="3636698" y="907759"/>
              <a:ext cx="5341210" cy="4251104"/>
              <a:chOff x="67270" y="1394320"/>
              <a:chExt cx="5341210" cy="4251104"/>
            </a:xfrm>
          </p:grpSpPr>
          <p:pic>
            <p:nvPicPr>
              <p:cNvPr id="3" name="Picture 2">
                <a:extLst>
                  <a:ext uri="{FF2B5EF4-FFF2-40B4-BE49-F238E27FC236}">
                    <a16:creationId xmlns="" xmlns:a16="http://schemas.microsoft.com/office/drawing/2014/main" id="{F9289F84-2883-40C7-9E43-C6EBF74CB0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60" t="38874" r="41007" b="29347"/>
              <a:stretch/>
            </p:blipFill>
            <p:spPr>
              <a:xfrm rot="5400000">
                <a:off x="3443501" y="1690688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="" xmlns:a16="http://schemas.microsoft.com/office/drawing/2014/main" id="{E27AA5C2-BF62-416E-95B7-4546A97178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92" t="22600" r="40132" b="43433"/>
              <a:stretch/>
            </p:blipFill>
            <p:spPr>
              <a:xfrm rot="10800000">
                <a:off x="1438921" y="1690688"/>
                <a:ext cx="1964978" cy="1964978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1296093" y="1394320"/>
                <a:ext cx="2251384" cy="3231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 smtClean="0">
                    <a:latin typeface="Arial" charset="0"/>
                    <a:ea typeface="Arial" charset="0"/>
                    <a:cs typeface="Arial" charset="0"/>
                  </a:rPr>
                  <a:t>100% RH Air @ 20 ºC</a:t>
                </a:r>
                <a:endParaRPr lang="en-US" sz="1500" b="1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3580243" y="1394320"/>
                <a:ext cx="1691495" cy="3231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 smtClean="0">
                    <a:latin typeface="Arial" charset="0"/>
                    <a:ea typeface="Arial" charset="0"/>
                    <a:cs typeface="Arial" charset="0"/>
                  </a:rPr>
                  <a:t>Steam @ 150 ºC</a:t>
                </a:r>
                <a:endParaRPr lang="en-US" sz="1500" b="1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" name="TextBox 6"/>
                  <p:cNvSpPr txBox="1"/>
                  <p:nvPr/>
                </p:nvSpPr>
                <p:spPr>
                  <a:xfrm>
                    <a:off x="288833" y="2521501"/>
                    <a:ext cx="954805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𝒕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=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𝟎</m:t>
                          </m:r>
                        </m:oMath>
                      </m:oMathPara>
                    </a14:m>
                    <a:endParaRPr lang="en-US" b="1" dirty="0"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</mc:Choice>
            <mc:Fallback xmlns="">
              <p:sp>
                <p:nvSpPr>
                  <p:cNvPr id="32" name="TextBox 3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88833" y="2521501"/>
                    <a:ext cx="954805" cy="369332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pic>
            <p:nvPicPr>
              <p:cNvPr id="8" name="Picture 7">
                <a:extLst>
                  <a:ext uri="{FF2B5EF4-FFF2-40B4-BE49-F238E27FC236}">
                    <a16:creationId xmlns="" xmlns:a16="http://schemas.microsoft.com/office/drawing/2014/main" id="{92084AB2-F9BE-4F54-8270-95CCB1B243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263" t="29802" r="31600" b="39348"/>
              <a:stretch/>
            </p:blipFill>
            <p:spPr>
              <a:xfrm rot="10800000">
                <a:off x="3443502" y="3680446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="" xmlns:a16="http://schemas.microsoft.com/office/drawing/2014/main" id="{CE51D677-2F44-4C92-BD96-7FCBE2B4B2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725" t="31590" r="44137" b="37560"/>
              <a:stretch/>
            </p:blipFill>
            <p:spPr>
              <a:xfrm rot="10800000">
                <a:off x="1438920" y="3680446"/>
                <a:ext cx="1964978" cy="1964978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TextBox 9"/>
                  <p:cNvSpPr txBox="1"/>
                  <p:nvPr/>
                </p:nvSpPr>
                <p:spPr>
                  <a:xfrm>
                    <a:off x="67270" y="4311662"/>
                    <a:ext cx="1397930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𝒕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=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𝟑𝟓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 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𝒎𝒊𝒏</m:t>
                          </m:r>
                        </m:oMath>
                      </m:oMathPara>
                    </a14:m>
                    <a:endParaRPr lang="en-US" b="1" dirty="0"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</mc:Choice>
            <mc:Fallback xmlns="">
              <p:sp>
                <p:nvSpPr>
                  <p:cNvPr id="37" name="TextBox 3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270" y="4311662"/>
                    <a:ext cx="1397930" cy="369332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t="-93443" b="-121311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3" name="TextBox 12"/>
            <p:cNvSpPr txBox="1"/>
            <p:nvPr/>
          </p:nvSpPr>
          <p:spPr>
            <a:xfrm>
              <a:off x="4968747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973326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b</a:t>
              </a:r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968743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c)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73325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</a:t>
              </a:r>
              <a:r>
                <a:rPr lang="en-US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8362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4977132" y="1157959"/>
            <a:ext cx="4009165" cy="4000904"/>
            <a:chOff x="4968743" y="1157959"/>
            <a:chExt cx="4009165" cy="4000904"/>
          </a:xfrm>
        </p:grpSpPr>
        <p:grpSp>
          <p:nvGrpSpPr>
            <p:cNvPr id="2" name="Group 1"/>
            <p:cNvGrpSpPr/>
            <p:nvPr/>
          </p:nvGrpSpPr>
          <p:grpSpPr>
            <a:xfrm>
              <a:off x="5008348" y="1204127"/>
              <a:ext cx="3969560" cy="3954736"/>
              <a:chOff x="1438920" y="1690688"/>
              <a:chExt cx="3969560" cy="3954736"/>
            </a:xfrm>
          </p:grpSpPr>
          <p:pic>
            <p:nvPicPr>
              <p:cNvPr id="3" name="Picture 2">
                <a:extLst>
                  <a:ext uri="{FF2B5EF4-FFF2-40B4-BE49-F238E27FC236}">
                    <a16:creationId xmlns="" xmlns:a16="http://schemas.microsoft.com/office/drawing/2014/main" id="{F9289F84-2883-40C7-9E43-C6EBF74CB0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60" t="38874" r="41007" b="29347"/>
              <a:stretch/>
            </p:blipFill>
            <p:spPr>
              <a:xfrm rot="5400000">
                <a:off x="3443501" y="1690688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="" xmlns:a16="http://schemas.microsoft.com/office/drawing/2014/main" id="{E27AA5C2-BF62-416E-95B7-4546A97178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92" t="22600" r="40132" b="43433"/>
              <a:stretch/>
            </p:blipFill>
            <p:spPr>
              <a:xfrm rot="10800000">
                <a:off x="1438921" y="1690688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="" xmlns:a16="http://schemas.microsoft.com/office/drawing/2014/main" id="{92084AB2-F9BE-4F54-8270-95CCB1B243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263" t="29802" r="31600" b="39348"/>
              <a:stretch/>
            </p:blipFill>
            <p:spPr>
              <a:xfrm rot="10800000">
                <a:off x="3443502" y="3680446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="" xmlns:a16="http://schemas.microsoft.com/office/drawing/2014/main" id="{CE51D677-2F44-4C92-BD96-7FCBE2B4B2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725" t="31590" r="44137" b="37560"/>
              <a:stretch/>
            </p:blipFill>
            <p:spPr>
              <a:xfrm rot="10800000">
                <a:off x="1438920" y="3680446"/>
                <a:ext cx="1964978" cy="1964978"/>
              </a:xfrm>
              <a:prstGeom prst="rect">
                <a:avLst/>
              </a:prstGeom>
            </p:spPr>
          </p:pic>
        </p:grpSp>
        <p:sp>
          <p:nvSpPr>
            <p:cNvPr id="13" name="TextBox 12"/>
            <p:cNvSpPr txBox="1"/>
            <p:nvPr/>
          </p:nvSpPr>
          <p:spPr>
            <a:xfrm>
              <a:off x="4968747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973326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b</a:t>
              </a:r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968743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c)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73325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</a:t>
              </a:r>
              <a:r>
                <a:rPr lang="en-US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3639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/>
          <p:cNvGrpSpPr/>
          <p:nvPr/>
        </p:nvGrpSpPr>
        <p:grpSpPr>
          <a:xfrm>
            <a:off x="2243167" y="1911962"/>
            <a:ext cx="8006007" cy="2196759"/>
            <a:chOff x="2243167" y="1911962"/>
            <a:chExt cx="8006007" cy="2196759"/>
          </a:xfrm>
        </p:grpSpPr>
        <p:sp>
          <p:nvSpPr>
            <p:cNvPr id="14" name="Rectangle 13"/>
            <p:cNvSpPr/>
            <p:nvPr/>
          </p:nvSpPr>
          <p:spPr>
            <a:xfrm>
              <a:off x="7936787" y="2294897"/>
              <a:ext cx="1103615" cy="898932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535278" y="3040475"/>
              <a:ext cx="1817690" cy="96628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193087" y="3302669"/>
              <a:ext cx="988286" cy="51576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Rectangle 1"/>
            <p:cNvSpPr/>
            <p:nvPr/>
          </p:nvSpPr>
          <p:spPr>
            <a:xfrm>
              <a:off x="3186575" y="2733075"/>
              <a:ext cx="1003300" cy="109220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3040525" y="3843153"/>
              <a:ext cx="1295400" cy="17018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1907" y="2999422"/>
              <a:ext cx="1546225" cy="30361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5221907" y="2316219"/>
              <a:ext cx="1546225" cy="303611"/>
            </a:xfrm>
            <a:prstGeom prst="rect">
              <a:avLst/>
            </a:prstGeom>
          </p:spPr>
        </p:pic>
        <p:sp>
          <p:nvSpPr>
            <p:cNvPr id="12" name="Freeform 11"/>
            <p:cNvSpPr/>
            <p:nvPr/>
          </p:nvSpPr>
          <p:spPr>
            <a:xfrm>
              <a:off x="7524334" y="2832380"/>
              <a:ext cx="1834390" cy="1180954"/>
            </a:xfrm>
            <a:custGeom>
              <a:avLst/>
              <a:gdLst>
                <a:gd name="connsiteX0" fmla="*/ 0 w 1001210"/>
                <a:gd name="connsiteY0" fmla="*/ 5787 h 920187"/>
                <a:gd name="connsiteX1" fmla="*/ 0 w 1001210"/>
                <a:gd name="connsiteY1" fmla="*/ 920187 h 920187"/>
                <a:gd name="connsiteX2" fmla="*/ 1001210 w 1001210"/>
                <a:gd name="connsiteY2" fmla="*/ 920187 h 920187"/>
                <a:gd name="connsiteX3" fmla="*/ 1001210 w 1001210"/>
                <a:gd name="connsiteY3" fmla="*/ 0 h 9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1210" h="920187">
                  <a:moveTo>
                    <a:pt x="0" y="5787"/>
                  </a:moveTo>
                  <a:lnTo>
                    <a:pt x="0" y="920187"/>
                  </a:lnTo>
                  <a:lnTo>
                    <a:pt x="1001210" y="920187"/>
                  </a:lnTo>
                  <a:lnTo>
                    <a:pt x="100121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>
              <a:stCxn id="4" idx="1"/>
            </p:cNvCxnSpPr>
            <p:nvPr/>
          </p:nvCxnSpPr>
          <p:spPr>
            <a:xfrm flipH="1">
              <a:off x="4186037" y="2809626"/>
              <a:ext cx="645346" cy="0"/>
            </a:xfrm>
            <a:prstGeom prst="line">
              <a:avLst/>
            </a:prstGeom>
            <a:ln w="63500" cmpd="dbl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25865" y="2456449"/>
              <a:ext cx="0" cy="7040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6764174" y="3163102"/>
              <a:ext cx="0" cy="674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6756557" y="2448832"/>
              <a:ext cx="15352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6911913" y="2450011"/>
              <a:ext cx="0" cy="13572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/>
            <p:cNvSpPr/>
            <p:nvPr/>
          </p:nvSpPr>
          <p:spPr>
            <a:xfrm>
              <a:off x="6140367" y="3645439"/>
              <a:ext cx="958046" cy="381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Heater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Controller</a:t>
              </a:r>
            </a:p>
          </p:txBody>
        </p:sp>
        <p:sp>
          <p:nvSpPr>
            <p:cNvPr id="15" name="Freeform 14"/>
            <p:cNvSpPr/>
            <p:nvPr/>
          </p:nvSpPr>
          <p:spPr>
            <a:xfrm>
              <a:off x="6985319" y="2742745"/>
              <a:ext cx="1232380" cy="900723"/>
            </a:xfrm>
            <a:custGeom>
              <a:avLst/>
              <a:gdLst>
                <a:gd name="connsiteX0" fmla="*/ 0 w 1273215"/>
                <a:gd name="connsiteY0" fmla="*/ 65712 h 799031"/>
                <a:gd name="connsiteX1" fmla="*/ 746567 w 1273215"/>
                <a:gd name="connsiteY1" fmla="*/ 65712 h 799031"/>
                <a:gd name="connsiteX2" fmla="*/ 873889 w 1273215"/>
                <a:gd name="connsiteY2" fmla="*/ 748619 h 799031"/>
                <a:gd name="connsiteX3" fmla="*/ 1197980 w 1273215"/>
                <a:gd name="connsiteY3" fmla="*/ 696533 h 799031"/>
                <a:gd name="connsiteX4" fmla="*/ 1273215 w 1273215"/>
                <a:gd name="connsiteY4" fmla="*/ 285631 h 799031"/>
                <a:gd name="connsiteX0" fmla="*/ 0 w 1273215"/>
                <a:gd name="connsiteY0" fmla="*/ 65712 h 858037"/>
                <a:gd name="connsiteX1" fmla="*/ 746567 w 1273215"/>
                <a:gd name="connsiteY1" fmla="*/ 65712 h 858037"/>
                <a:gd name="connsiteX2" fmla="*/ 873889 w 1273215"/>
                <a:gd name="connsiteY2" fmla="*/ 748619 h 858037"/>
                <a:gd name="connsiteX3" fmla="*/ 1197980 w 1273215"/>
                <a:gd name="connsiteY3" fmla="*/ 810833 h 858037"/>
                <a:gd name="connsiteX4" fmla="*/ 1273215 w 1273215"/>
                <a:gd name="connsiteY4" fmla="*/ 285631 h 858037"/>
                <a:gd name="connsiteX0" fmla="*/ 0 w 1224858"/>
                <a:gd name="connsiteY0" fmla="*/ 65712 h 857721"/>
                <a:gd name="connsiteX1" fmla="*/ 746567 w 1224858"/>
                <a:gd name="connsiteY1" fmla="*/ 65712 h 857721"/>
                <a:gd name="connsiteX2" fmla="*/ 873889 w 1224858"/>
                <a:gd name="connsiteY2" fmla="*/ 748619 h 857721"/>
                <a:gd name="connsiteX3" fmla="*/ 1197980 w 1224858"/>
                <a:gd name="connsiteY3" fmla="*/ 810833 h 857721"/>
                <a:gd name="connsiteX4" fmla="*/ 1224858 w 1224858"/>
                <a:gd name="connsiteY4" fmla="*/ 290027 h 857721"/>
                <a:gd name="connsiteX0" fmla="*/ 0 w 1224858"/>
                <a:gd name="connsiteY0" fmla="*/ 65712 h 857721"/>
                <a:gd name="connsiteX1" fmla="*/ 746567 w 1224858"/>
                <a:gd name="connsiteY1" fmla="*/ 65712 h 857721"/>
                <a:gd name="connsiteX2" fmla="*/ 873889 w 1224858"/>
                <a:gd name="connsiteY2" fmla="*/ 748619 h 857721"/>
                <a:gd name="connsiteX3" fmla="*/ 1197980 w 1224858"/>
                <a:gd name="connsiteY3" fmla="*/ 810833 h 857721"/>
                <a:gd name="connsiteX4" fmla="*/ 1224858 w 1224858"/>
                <a:gd name="connsiteY4" fmla="*/ 290027 h 857721"/>
                <a:gd name="connsiteX0" fmla="*/ 0 w 1231153"/>
                <a:gd name="connsiteY0" fmla="*/ 65712 h 857721"/>
                <a:gd name="connsiteX1" fmla="*/ 746567 w 1231153"/>
                <a:gd name="connsiteY1" fmla="*/ 65712 h 857721"/>
                <a:gd name="connsiteX2" fmla="*/ 873889 w 1231153"/>
                <a:gd name="connsiteY2" fmla="*/ 748619 h 857721"/>
                <a:gd name="connsiteX3" fmla="*/ 1197980 w 1231153"/>
                <a:gd name="connsiteY3" fmla="*/ 810833 h 857721"/>
                <a:gd name="connsiteX4" fmla="*/ 1224858 w 1231153"/>
                <a:gd name="connsiteY4" fmla="*/ 290027 h 857721"/>
                <a:gd name="connsiteX0" fmla="*/ 0 w 1232669"/>
                <a:gd name="connsiteY0" fmla="*/ 65712 h 857721"/>
                <a:gd name="connsiteX1" fmla="*/ 746567 w 1232669"/>
                <a:gd name="connsiteY1" fmla="*/ 65712 h 857721"/>
                <a:gd name="connsiteX2" fmla="*/ 873889 w 1232669"/>
                <a:gd name="connsiteY2" fmla="*/ 748619 h 857721"/>
                <a:gd name="connsiteX3" fmla="*/ 1197980 w 1232669"/>
                <a:gd name="connsiteY3" fmla="*/ 810833 h 857721"/>
                <a:gd name="connsiteX4" fmla="*/ 1224858 w 1232669"/>
                <a:gd name="connsiteY4" fmla="*/ 290027 h 857721"/>
                <a:gd name="connsiteX0" fmla="*/ 0 w 1232380"/>
                <a:gd name="connsiteY0" fmla="*/ 70066 h 894504"/>
                <a:gd name="connsiteX1" fmla="*/ 746567 w 1232380"/>
                <a:gd name="connsiteY1" fmla="*/ 70066 h 894504"/>
                <a:gd name="connsiteX2" fmla="*/ 878285 w 1232380"/>
                <a:gd name="connsiteY2" fmla="*/ 814519 h 894504"/>
                <a:gd name="connsiteX3" fmla="*/ 1197980 w 1232380"/>
                <a:gd name="connsiteY3" fmla="*/ 815187 h 894504"/>
                <a:gd name="connsiteX4" fmla="*/ 1224858 w 1232380"/>
                <a:gd name="connsiteY4" fmla="*/ 294381 h 894504"/>
                <a:gd name="connsiteX0" fmla="*/ 0 w 1232380"/>
                <a:gd name="connsiteY0" fmla="*/ 75693 h 900723"/>
                <a:gd name="connsiteX1" fmla="*/ 693813 w 1232380"/>
                <a:gd name="connsiteY1" fmla="*/ 66901 h 900723"/>
                <a:gd name="connsiteX2" fmla="*/ 878285 w 1232380"/>
                <a:gd name="connsiteY2" fmla="*/ 820146 h 900723"/>
                <a:gd name="connsiteX3" fmla="*/ 1197980 w 1232380"/>
                <a:gd name="connsiteY3" fmla="*/ 820814 h 900723"/>
                <a:gd name="connsiteX4" fmla="*/ 1224858 w 1232380"/>
                <a:gd name="connsiteY4" fmla="*/ 300008 h 900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2380" h="900723">
                  <a:moveTo>
                    <a:pt x="0" y="75693"/>
                  </a:moveTo>
                  <a:cubicBezTo>
                    <a:pt x="300459" y="18784"/>
                    <a:pt x="547432" y="-57175"/>
                    <a:pt x="693813" y="66901"/>
                  </a:cubicBezTo>
                  <a:cubicBezTo>
                    <a:pt x="840194" y="190977"/>
                    <a:pt x="794257" y="694494"/>
                    <a:pt x="878285" y="820146"/>
                  </a:cubicBezTo>
                  <a:cubicBezTo>
                    <a:pt x="962313" y="945798"/>
                    <a:pt x="1140218" y="907504"/>
                    <a:pt x="1197980" y="820814"/>
                  </a:cubicBezTo>
                  <a:cubicBezTo>
                    <a:pt x="1255742" y="734124"/>
                    <a:pt x="1222836" y="370995"/>
                    <a:pt x="1224858" y="300008"/>
                  </a:cubicBezTo>
                </a:path>
              </a:pathLst>
            </a:custGeom>
            <a:noFill/>
            <a:ln w="63500" cmpd="dbl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 31"/>
            <p:cNvSpPr/>
            <p:nvPr/>
          </p:nvSpPr>
          <p:spPr>
            <a:xfrm rot="10800000">
              <a:off x="7929050" y="1940818"/>
              <a:ext cx="1109400" cy="1404266"/>
            </a:xfrm>
            <a:custGeom>
              <a:avLst/>
              <a:gdLst>
                <a:gd name="connsiteX0" fmla="*/ 0 w 1001210"/>
                <a:gd name="connsiteY0" fmla="*/ 5787 h 920187"/>
                <a:gd name="connsiteX1" fmla="*/ 0 w 1001210"/>
                <a:gd name="connsiteY1" fmla="*/ 920187 h 920187"/>
                <a:gd name="connsiteX2" fmla="*/ 1001210 w 1001210"/>
                <a:gd name="connsiteY2" fmla="*/ 920187 h 920187"/>
                <a:gd name="connsiteX3" fmla="*/ 1001210 w 1001210"/>
                <a:gd name="connsiteY3" fmla="*/ 0 h 9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1210" h="920187">
                  <a:moveTo>
                    <a:pt x="0" y="5787"/>
                  </a:moveTo>
                  <a:lnTo>
                    <a:pt x="0" y="920187"/>
                  </a:lnTo>
                  <a:lnTo>
                    <a:pt x="1001210" y="920187"/>
                  </a:lnTo>
                  <a:lnTo>
                    <a:pt x="100121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313482" y="3762357"/>
              <a:ext cx="870953" cy="3463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Hot Plate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293679" y="2008606"/>
              <a:ext cx="1402678" cy="260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Resistive Heater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4831383" y="2735325"/>
              <a:ext cx="2165350" cy="14860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5895284" y="2773822"/>
              <a:ext cx="89904" cy="9144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282557" y="3334936"/>
              <a:ext cx="594872" cy="3463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Water</a:t>
              </a:r>
              <a:endParaRPr lang="en-US" sz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990705" y="2140864"/>
              <a:ext cx="870953" cy="3463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Activated Aluminum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354474" y="2279254"/>
              <a:ext cx="594872" cy="3463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Water</a:t>
              </a:r>
            </a:p>
          </p:txBody>
        </p:sp>
        <p:cxnSp>
          <p:nvCxnSpPr>
            <p:cNvPr id="48" name="Straight Connector 47"/>
            <p:cNvCxnSpPr/>
            <p:nvPr/>
          </p:nvCxnSpPr>
          <p:spPr>
            <a:xfrm flipH="1" flipV="1">
              <a:off x="2847557" y="3516520"/>
              <a:ext cx="6675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2243167" y="2943324"/>
              <a:ext cx="654359" cy="3463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Steam</a:t>
              </a:r>
            </a:p>
          </p:txBody>
        </p:sp>
        <p:cxnSp>
          <p:nvCxnSpPr>
            <p:cNvPr id="50" name="Straight Connector 49"/>
            <p:cNvCxnSpPr/>
            <p:nvPr/>
          </p:nvCxnSpPr>
          <p:spPr>
            <a:xfrm flipH="1" flipV="1">
              <a:off x="2837910" y="3124908"/>
              <a:ext cx="66751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>
              <a:stCxn id="7" idx="2"/>
            </p:cNvCxnSpPr>
            <p:nvPr/>
          </p:nvCxnSpPr>
          <p:spPr>
            <a:xfrm flipH="1" flipV="1">
              <a:off x="4799758" y="2394562"/>
              <a:ext cx="1095526" cy="42498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>
              <a:off x="8707999" y="2465088"/>
              <a:ext cx="6422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/>
            <p:cNvSpPr/>
            <p:nvPr/>
          </p:nvSpPr>
          <p:spPr>
            <a:xfrm>
              <a:off x="6585332" y="3445257"/>
              <a:ext cx="222049" cy="2149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+</a:t>
              </a:r>
              <a:endParaRPr lang="en-US" sz="12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872369" y="3445257"/>
              <a:ext cx="222049" cy="2149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-</a:t>
              </a: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9217427" y="1911962"/>
              <a:ext cx="1031747" cy="3463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Hydrogen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rPr>
                <a:t>Bubble</a:t>
              </a:r>
            </a:p>
          </p:txBody>
        </p:sp>
        <p:cxnSp>
          <p:nvCxnSpPr>
            <p:cNvPr id="69" name="Straight Connector 68"/>
            <p:cNvCxnSpPr/>
            <p:nvPr/>
          </p:nvCxnSpPr>
          <p:spPr>
            <a:xfrm flipH="1">
              <a:off x="8707999" y="2097796"/>
              <a:ext cx="642228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5" name="Straight Arrow Connector 74"/>
          <p:cNvCxnSpPr/>
          <p:nvPr/>
        </p:nvCxnSpPr>
        <p:spPr>
          <a:xfrm>
            <a:off x="4376565" y="2914549"/>
            <a:ext cx="3002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257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1099</TotalTime>
  <Words>196</Words>
  <Application>Microsoft Macintosh PowerPoint</Application>
  <PresentationFormat>Widescreen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Cambria Math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38</cp:revision>
  <dcterms:created xsi:type="dcterms:W3CDTF">2019-01-02T14:27:33Z</dcterms:created>
  <dcterms:modified xsi:type="dcterms:W3CDTF">2019-01-04T04:09:11Z</dcterms:modified>
</cp:coreProperties>
</file>

<file path=docProps/thumbnail.jpeg>
</file>